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TextBox 5"/>
          <p:cNvSpPr txBox="1"/>
          <p:nvPr/>
        </p:nvSpPr>
        <p:spPr>
          <a:xfrm>
            <a:off x="7717773" y="5170354"/>
            <a:ext cx="431452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 sz="2400">
                <a:solidFill>
                  <a:srgbClr val="FFFFFF"/>
                </a:solidFill>
              </a:defRPr>
            </a:pPr>
            <a:r>
              <a:t>Team Groza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t>Presentor:</a:t>
            </a:r>
            <a:r>
              <a:rPr b="0"/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t>Paeng Jin Wook (20154645)</a:t>
            </a:r>
          </a:p>
        </p:txBody>
      </p:sp>
      <p:grpSp>
        <p:nvGrpSpPr>
          <p:cNvPr id="116" name="그룹 6"/>
          <p:cNvGrpSpPr/>
          <p:nvPr/>
        </p:nvGrpSpPr>
        <p:grpSpPr>
          <a:xfrm>
            <a:off x="1766509" y="2352939"/>
            <a:ext cx="8530585" cy="1543578"/>
            <a:chOff x="-1" y="0"/>
            <a:chExt cx="8530584" cy="1543577"/>
          </a:xfrm>
        </p:grpSpPr>
        <p:sp>
          <p:nvSpPr>
            <p:cNvPr id="114" name="TextBox 4"/>
            <p:cNvSpPr txBox="1"/>
            <p:nvPr/>
          </p:nvSpPr>
          <p:spPr>
            <a:xfrm>
              <a:off x="-2" y="277407"/>
              <a:ext cx="7046822" cy="828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b="1" sz="4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RUMYPET(R U my pet?)</a:t>
              </a:r>
            </a:p>
          </p:txBody>
        </p:sp>
        <p:pic>
          <p:nvPicPr>
            <p:cNvPr id="115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21309" y="0"/>
              <a:ext cx="1509274" cy="1543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Box 7"/>
          <p:cNvSpPr txBox="1"/>
          <p:nvPr/>
        </p:nvSpPr>
        <p:spPr>
          <a:xfrm>
            <a:off x="-4" y="3078477"/>
            <a:ext cx="12192007" cy="853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Setting Development Environment</a:t>
            </a:r>
          </a:p>
        </p:txBody>
      </p:sp>
      <p:graphicFrame>
        <p:nvGraphicFramePr>
          <p:cNvPr id="179" name="표"/>
          <p:cNvGraphicFramePr/>
          <p:nvPr/>
        </p:nvGraphicFramePr>
        <p:xfrm>
          <a:off x="3643841" y="1076209"/>
          <a:ext cx="4904319" cy="50673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52158"/>
                <a:gridCol w="2452158"/>
              </a:tblGrid>
              <a:tr h="10134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OS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Mac OS 10.13.3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</a:tr>
              <a:tr h="10134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Development Tools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t>Android Studio 3.0.1,</a:t>
                      </a:r>
                    </a:p>
                    <a:p>
                      <a:pPr algn="ctr">
                        <a:defRPr sz="1800">
                          <a:solidFill>
                            <a:srgbClr val="FFFFFF"/>
                          </a:solidFill>
                        </a:defRPr>
                      </a:pPr>
                      <a:r>
                        <a:t>Pycharm 2017.3.4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</a:tr>
              <a:tr h="10134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Server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AWS EC2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</a:tr>
              <a:tr h="10134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Database Server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Mongo DB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</a:tr>
              <a:tr h="1013460"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Development</a:t>
                      </a:r>
                    </a:p>
                    <a:p>
                      <a:pPr algn="ctr">
                        <a:defRPr b="1" sz="1800">
                          <a:solidFill>
                            <a:srgbClr val="FFFFFF"/>
                          </a:solidFill>
                        </a:defRPr>
                      </a:pPr>
                      <a:r>
                        <a:t>Language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Python, Java</a:t>
                      </a:r>
                    </a:p>
                  </a:txBody>
                  <a:tcPr marL="0" marR="0" marT="0" marB="0" anchor="ctr" anchorCtr="0" horzOverflow="overflow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00127 -0.013998 -0.000242 -0.027996 -0.000345 -0.041994 C -0.001369 -0.180708 -0.001254 -0.319441 0.000000 -0.458148" origin="layout" pathEditMode="relative">
                                      <p:cBhvr>
                                        <p:cTn id="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직사각형 3"/>
          <p:cNvSpPr/>
          <p:nvPr/>
        </p:nvSpPr>
        <p:spPr>
          <a:xfrm>
            <a:off x="-5" y="0"/>
            <a:ext cx="12192007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TextBox 5"/>
          <p:cNvSpPr txBox="1"/>
          <p:nvPr/>
        </p:nvSpPr>
        <p:spPr>
          <a:xfrm>
            <a:off x="35261" y="2926077"/>
            <a:ext cx="12121478" cy="100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Plans for Next Week</a:t>
            </a:r>
          </a:p>
        </p:txBody>
      </p:sp>
      <p:pic>
        <p:nvPicPr>
          <p:cNvPr id="18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4" name="표"/>
          <p:cNvGraphicFramePr/>
          <p:nvPr/>
        </p:nvGraphicFramePr>
        <p:xfrm>
          <a:off x="3111500" y="3537363"/>
          <a:ext cx="5969000" cy="5080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16000"/>
                <a:gridCol w="4953000"/>
              </a:tblGrid>
              <a:tr h="254000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500">
                          <a:solidFill>
                            <a:srgbClr val="FFFFFF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500">
                          <a:solidFill>
                            <a:srgbClr val="FFFFFF"/>
                          </a:solidFill>
                        </a:rPr>
                        <a:t>Workshop for collecting data set( Dog cafe, park, .. etc)</a:t>
                      </a:r>
                    </a:p>
                  </a:txBody>
                  <a:tcPr marL="84666" marR="84666" marT="84666" marB="8466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2700"/>
                        </a:lnSpc>
                        <a:defRPr sz="1800"/>
                      </a:pPr>
                      <a:r>
                        <a:rPr sz="1500">
                          <a:solidFill>
                            <a:srgbClr val="FFFFFF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2500"/>
                        </a:lnSpc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Hong   : developing AWS server environment.</a:t>
                      </a:r>
                    </a:p>
                    <a:p>
                      <a:pPr algn="l" defTabSz="457200">
                        <a:lnSpc>
                          <a:spcPts val="2500"/>
                        </a:lnSpc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Paeng : preprocessing the dog’s nose picture using opencv.</a:t>
                      </a:r>
                    </a:p>
                    <a:p>
                      <a:pPr algn="l" defTabSz="457200">
                        <a:lnSpc>
                          <a:spcPts val="2500"/>
                        </a:lnSpc>
                        <a:defRPr sz="1400">
                          <a:solidFill>
                            <a:srgbClr val="FFFFFF"/>
                          </a:solidFill>
                        </a:defRPr>
                      </a:pPr>
                      <a:r>
                        <a:t>Chan   : developing basic UI in application.</a:t>
                      </a:r>
                    </a:p>
                  </a:txBody>
                  <a:tcPr marL="84666" marR="84666" marT="84666" marB="8466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193048" origin="layout" pathEditMode="relative">
                                      <p:cBhvr>
                                        <p:cTn id="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Box 7"/>
          <p:cNvSpPr txBox="1"/>
          <p:nvPr/>
        </p:nvSpPr>
        <p:spPr>
          <a:xfrm>
            <a:off x="0" y="2613392"/>
            <a:ext cx="12192000" cy="161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10000">
                <a:solidFill>
                  <a:srgbClr val="FFFFFF"/>
                </a:solidFill>
              </a:defRPr>
            </a:pPr>
            <a:r>
              <a:t>Q</a:t>
            </a:r>
            <a:r>
              <a:rPr sz="5000"/>
              <a:t>&amp;</a:t>
            </a:r>
            <a:r>
              <a:t>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Box 7"/>
          <p:cNvSpPr txBox="1"/>
          <p:nvPr/>
        </p:nvSpPr>
        <p:spPr>
          <a:xfrm>
            <a:off x="0" y="2652152"/>
            <a:ext cx="12192000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b="1" sz="80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7"/>
          <p:cNvSpPr txBox="1"/>
          <p:nvPr/>
        </p:nvSpPr>
        <p:spPr>
          <a:xfrm>
            <a:off x="-3" y="50963"/>
            <a:ext cx="12192007" cy="137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8400">
                <a:solidFill>
                  <a:srgbClr val="FFFFFF"/>
                </a:solidFill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21" name="Schedule &amp; Progress…"/>
          <p:cNvSpPr txBox="1"/>
          <p:nvPr/>
        </p:nvSpPr>
        <p:spPr>
          <a:xfrm>
            <a:off x="1530919" y="1902996"/>
            <a:ext cx="5925029" cy="301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800">
                <a:solidFill>
                  <a:srgbClr val="FFFFFF"/>
                </a:solidFill>
              </a:defRPr>
            </a:pPr>
            <a:r>
              <a:t>Schedule &amp; Progress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UI Design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Development Environment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Plans</a:t>
            </a:r>
          </a:p>
          <a:p>
            <a:pPr>
              <a:defRPr sz="3800">
                <a:solidFill>
                  <a:srgbClr val="FFFFFF"/>
                </a:solidFill>
              </a:defRPr>
            </a:pPr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TextBox 5"/>
          <p:cNvSpPr txBox="1"/>
          <p:nvPr/>
        </p:nvSpPr>
        <p:spPr>
          <a:xfrm>
            <a:off x="134710" y="3195160"/>
            <a:ext cx="12192005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Schedule &amp; Progress</a:t>
            </a:r>
          </a:p>
        </p:txBody>
      </p:sp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26" name="표"/>
          <p:cNvGraphicFramePr/>
          <p:nvPr/>
        </p:nvGraphicFramePr>
        <p:xfrm>
          <a:off x="2934928" y="357727"/>
          <a:ext cx="6591568" cy="43180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68664"/>
                <a:gridCol w="3683000"/>
                <a:gridCol w="1739900"/>
              </a:tblGrid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/>
                        <a:t>Week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/>
                        <a:t>To-Do (can be changed)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/>
                        <a:t>Progress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Project goal setting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Done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2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Propose project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Done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3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Design: User Interface, System Architectures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Setting : Development Environment,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Done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Workshop for collecting data set( Dog cafe, park, .. etc)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Hong   : developing AWS server environment.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Paeng : preprocessing the dog’s nose picture using opencv.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Chan   : developing basic UI in application.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6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Hong   : complete the developing basic Server Core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Paeng : use various algorithms, confirm the each algorithm’s effect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Chan   : collect various data set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Hong   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Paeng 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Chan   : develop the UI and database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8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Midterm Examination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Paeng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Chan   : Intermediate check of our development status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Paeng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Chan   : complete the algorithm.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 will meet together and feedback each other’s code.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Paeng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t>Chan   : Implement improvement factor at application UI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700">
                          <a:solidFill>
                            <a:srgbClr val="FFFFFF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extBox 5"/>
          <p:cNvSpPr txBox="1"/>
          <p:nvPr/>
        </p:nvSpPr>
        <p:spPr>
          <a:xfrm>
            <a:off x="0" y="2197511"/>
            <a:ext cx="1219200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Process of this Week</a:t>
            </a:r>
          </a:p>
        </p:txBody>
      </p:sp>
      <p:pic>
        <p:nvPicPr>
          <p:cNvPr id="1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31" name="표"/>
          <p:cNvGraphicFramePr/>
          <p:nvPr/>
        </p:nvGraphicFramePr>
        <p:xfrm>
          <a:off x="2781561" y="3599236"/>
          <a:ext cx="6628877" cy="120986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34658"/>
                <a:gridCol w="5294217"/>
              </a:tblGrid>
              <a:tr h="1209866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100"/>
                        </a:lnSpc>
                        <a:defRPr sz="1900">
                          <a:solidFill>
                            <a:srgbClr val="FDFCFF"/>
                          </a:solidFill>
                        </a:defRPr>
                      </a:pPr>
                      <a:r>
                        <a:t>Week</a:t>
                      </a:r>
                      <a:r>
                        <a:rPr sz="1700"/>
                        <a:t> 3</a:t>
                      </a:r>
                    </a:p>
                  </a:txBody>
                  <a:tcPr marL="84666" marR="84666" marT="84666" marB="8466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300"/>
                        </a:lnSpc>
                        <a:defRPr sz="2000">
                          <a:solidFill>
                            <a:srgbClr val="FDFCFF"/>
                          </a:solidFill>
                        </a:defRPr>
                      </a:pPr>
                      <a:r>
                        <a:t>Design User Interface, System Architectures</a:t>
                      </a:r>
                    </a:p>
                    <a:p>
                      <a:pPr algn="l" defTabSz="457200">
                        <a:lnSpc>
                          <a:spcPts val="3300"/>
                        </a:lnSpc>
                        <a:defRPr sz="2000">
                          <a:solidFill>
                            <a:srgbClr val="FDFCFF"/>
                          </a:solidFill>
                        </a:defRPr>
                      </a:pPr>
                      <a:r>
                        <a:t>Setting : Development Environment</a:t>
                      </a:r>
                    </a:p>
                  </a:txBody>
                  <a:tcPr marL="84666" marR="84666" marT="84666" marB="84666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extBox 5"/>
          <p:cNvSpPr txBox="1"/>
          <p:nvPr/>
        </p:nvSpPr>
        <p:spPr>
          <a:xfrm>
            <a:off x="0" y="-491"/>
            <a:ext cx="1219200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Main UI</a:t>
            </a:r>
          </a:p>
        </p:txBody>
      </p:sp>
      <p:pic>
        <p:nvPicPr>
          <p:cNvPr id="1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0331" y="1296488"/>
            <a:ext cx="2544050" cy="426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3890" y="1283124"/>
            <a:ext cx="2775533" cy="429175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Register Page"/>
          <p:cNvSpPr txBox="1"/>
          <p:nvPr/>
        </p:nvSpPr>
        <p:spPr>
          <a:xfrm>
            <a:off x="2641574" y="5798391"/>
            <a:ext cx="56156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Intro</a:t>
            </a:r>
          </a:p>
        </p:txBody>
      </p:sp>
      <p:sp>
        <p:nvSpPr>
          <p:cNvPr id="139" name="Register Page"/>
          <p:cNvSpPr txBox="1"/>
          <p:nvPr/>
        </p:nvSpPr>
        <p:spPr>
          <a:xfrm>
            <a:off x="8591843" y="5798391"/>
            <a:ext cx="59962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TextBox 5"/>
          <p:cNvSpPr txBox="1"/>
          <p:nvPr/>
        </p:nvSpPr>
        <p:spPr>
          <a:xfrm>
            <a:off x="0" y="-491"/>
            <a:ext cx="1219200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Register</a:t>
            </a:r>
          </a:p>
        </p:txBody>
      </p:sp>
      <p:pic>
        <p:nvPicPr>
          <p:cNvPr id="1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4978" y="1032417"/>
            <a:ext cx="2216126" cy="4833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7666" y="1169491"/>
            <a:ext cx="2831683" cy="455948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egister Dog’s nose"/>
          <p:cNvSpPr txBox="1"/>
          <p:nvPr/>
        </p:nvSpPr>
        <p:spPr>
          <a:xfrm>
            <a:off x="7624243" y="5999007"/>
            <a:ext cx="215852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Register Dog’s nose</a:t>
            </a:r>
          </a:p>
        </p:txBody>
      </p:sp>
      <p:sp>
        <p:nvSpPr>
          <p:cNvPr id="147" name="Register Page"/>
          <p:cNvSpPr txBox="1"/>
          <p:nvPr/>
        </p:nvSpPr>
        <p:spPr>
          <a:xfrm>
            <a:off x="2936661" y="5999007"/>
            <a:ext cx="155275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Register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TextBox 5"/>
          <p:cNvSpPr txBox="1"/>
          <p:nvPr/>
        </p:nvSpPr>
        <p:spPr>
          <a:xfrm>
            <a:off x="0" y="-491"/>
            <a:ext cx="1219200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Information of my dog</a:t>
            </a:r>
          </a:p>
        </p:txBody>
      </p:sp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Info of my Dogs"/>
          <p:cNvSpPr txBox="1"/>
          <p:nvPr/>
        </p:nvSpPr>
        <p:spPr>
          <a:xfrm>
            <a:off x="747798" y="5250171"/>
            <a:ext cx="170500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Info of my Dogs</a:t>
            </a:r>
          </a:p>
        </p:txBody>
      </p:sp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041" y="1266226"/>
            <a:ext cx="2158527" cy="3726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3262" y="1294888"/>
            <a:ext cx="2158530" cy="3669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5485" y="1266226"/>
            <a:ext cx="2314289" cy="3726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03466" y="1294888"/>
            <a:ext cx="2119243" cy="366906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nfo of my Dog"/>
          <p:cNvSpPr txBox="1"/>
          <p:nvPr/>
        </p:nvSpPr>
        <p:spPr>
          <a:xfrm>
            <a:off x="3590021" y="5250171"/>
            <a:ext cx="159070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Info of my Dog</a:t>
            </a:r>
          </a:p>
        </p:txBody>
      </p:sp>
      <p:sp>
        <p:nvSpPr>
          <p:cNvPr id="158" name="Certificating"/>
          <p:cNvSpPr txBox="1"/>
          <p:nvPr/>
        </p:nvSpPr>
        <p:spPr>
          <a:xfrm>
            <a:off x="6707078" y="5250171"/>
            <a:ext cx="131109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Certificating</a:t>
            </a:r>
          </a:p>
        </p:txBody>
      </p:sp>
      <p:sp>
        <p:nvSpPr>
          <p:cNvPr id="159" name="Info of my Dog’s Detail"/>
          <p:cNvSpPr txBox="1"/>
          <p:nvPr/>
        </p:nvSpPr>
        <p:spPr>
          <a:xfrm>
            <a:off x="9063214" y="5250171"/>
            <a:ext cx="2399737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Info of my Dog’s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TextBox 5"/>
          <p:cNvSpPr txBox="1"/>
          <p:nvPr/>
        </p:nvSpPr>
        <p:spPr>
          <a:xfrm>
            <a:off x="0" y="-491"/>
            <a:ext cx="1219200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Find the dogs</a:t>
            </a:r>
          </a:p>
        </p:txBody>
      </p:sp>
      <p:pic>
        <p:nvPicPr>
          <p:cNvPr id="1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Find the Dogs"/>
          <p:cNvSpPr txBox="1"/>
          <p:nvPr/>
        </p:nvSpPr>
        <p:spPr>
          <a:xfrm>
            <a:off x="1988946" y="5109764"/>
            <a:ext cx="152730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Find the Dogs</a:t>
            </a:r>
          </a:p>
        </p:txBody>
      </p:sp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5459" y="1094710"/>
            <a:ext cx="2314288" cy="3726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1839" y="1070623"/>
            <a:ext cx="2119242" cy="366907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ertificating"/>
          <p:cNvSpPr txBox="1"/>
          <p:nvPr/>
        </p:nvSpPr>
        <p:spPr>
          <a:xfrm>
            <a:off x="5440450" y="5109764"/>
            <a:ext cx="131109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Certificating</a:t>
            </a:r>
          </a:p>
        </p:txBody>
      </p:sp>
      <p:sp>
        <p:nvSpPr>
          <p:cNvPr id="168" name="Info of my Dog’s Detail"/>
          <p:cNvSpPr txBox="1"/>
          <p:nvPr/>
        </p:nvSpPr>
        <p:spPr>
          <a:xfrm>
            <a:off x="8501588" y="5109764"/>
            <a:ext cx="239973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Info of my Dog’s Detail</a:t>
            </a:r>
          </a:p>
        </p:txBody>
      </p:sp>
      <p:pic>
        <p:nvPicPr>
          <p:cNvPr id="16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36380" y="1094710"/>
            <a:ext cx="2147436" cy="366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TextBox 5"/>
          <p:cNvSpPr txBox="1"/>
          <p:nvPr/>
        </p:nvSpPr>
        <p:spPr>
          <a:xfrm>
            <a:off x="0" y="-491"/>
            <a:ext cx="1219200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Scenario</a:t>
            </a:r>
          </a:p>
        </p:txBody>
      </p:sp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351" y="5895975"/>
            <a:ext cx="940651" cy="962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5693" y="862258"/>
            <a:ext cx="6180614" cy="513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